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64" d="100"/>
          <a:sy n="64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D206BBD-02FF-455A-96F0-8D9A2FEF80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 noEditPoints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3B6D43F-B52C-4659-BD5F-49F5727F0F3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17" name="Footer Placeholder 16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A125CAA-EDE0-4172-B808-C6282355FE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 noEditPoints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vl="0"/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3B6D43F-B52C-4659-BD5F-49F5727F0F3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A125CAA-EDE0-4172-B808-C6282355F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3B6D43F-B52C-4659-BD5F-49F5727F0F3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A125CAA-EDE0-4172-B808-C6282355F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3B6D43F-B52C-4659-BD5F-49F5727F0F3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A125CAA-EDE0-4172-B808-C6282355F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3B6D43F-B52C-4659-BD5F-49F5727F0F3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125CAA-EDE0-4172-B808-C6282355FE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3B6D43F-B52C-4659-BD5F-49F5727F0F3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A125CAA-EDE0-4172-B808-C6282355F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 noEditPoints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3B6D43F-B52C-4659-BD5F-49F5727F0F3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A125CAA-EDE0-4172-B808-C6282355F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3B6D43F-B52C-4659-BD5F-49F5727F0F3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A125CAA-EDE0-4172-B808-C6282355F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3B6D43F-B52C-4659-BD5F-49F5727F0F3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A125CAA-EDE0-4172-B808-C6282355F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3B6D43F-B52C-4659-BD5F-49F5727F0F3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A125CAA-EDE0-4172-B808-C6282355F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lv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3B6D43F-B52C-4659-BD5F-49F5727F0F3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A125CAA-EDE0-4172-B808-C6282355F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 noEditPoints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B6D43F-B52C-4659-BD5F-49F5727F0F3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 noEditPoints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125CAA-EDE0-4172-B808-C6282355FE0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itchFamily="2" charset="2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ideo" Target="file:///H:\korupsi%2024%20jam.mp4" TargetMode="External"/><Relationship Id="rId2" Type="http://schemas.openxmlformats.org/officeDocument/2006/relationships/image" Target="../media/image19.png"/><Relationship Id="rId3" Type="http://schemas.openxmlformats.org/officeDocument/2006/relationships/video" Target="file:///H:\korupsi%2024%20jam.mp4" TargetMode="Externa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42203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PENDIDIKAN ANTI </a:t>
            </a:r>
            <a:r>
              <a:rPr lang="en-US" sz="2800" dirty="0" err="1" smtClean="0"/>
              <a:t>Korupsi</a:t>
            </a:r>
            <a:r>
              <a:rPr lang="en-US" sz="2800" dirty="0" smtClean="0"/>
              <a:t> </a:t>
            </a:r>
            <a:r>
              <a:rPr lang="en-US" sz="2800" dirty="0" err="1" smtClean="0"/>
              <a:t>dikalangan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kampus</a:t>
            </a:r>
            <a:endParaRPr lang="en-US" sz="2800" dirty="0"/>
          </a:p>
        </p:txBody>
      </p:sp>
      <p:pic>
        <p:nvPicPr>
          <p:cNvPr id="1026" name="Picture 2" descr="E:\slide kodek\bab-1-pendidikan-anti-korupsi-perlukah-1-63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" y="1371600"/>
            <a:ext cx="7620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13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14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" y="0"/>
            <a:ext cx="914400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15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16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18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19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20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b-1-pendidikan-anti-korupsi-perlukah-22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orupsi 24 ja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korupsi 24 jam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33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b-1-pendidikan-anti-korupsi-perlukah-5-638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6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7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8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9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10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11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-1-pendidikan-anti-korupsi-perlukah-12-63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193</TotalTime>
  <Words>48</Words>
  <Application>Microsoft Office PowerPoint</Application>
  <PresentationFormat>On-screen Show (4:3)</PresentationFormat>
  <Paragraphs>8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PENDIDIKAN ANTI Korupsi dikalangan mahasiswa dalam kehidupan kampus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ANTI Korupsi dikalangan mahasiswa dalam kehidupan kampus</dc:title>
  <dc:creator>THINK</dc:creator>
  <cp:lastModifiedBy>user</cp:lastModifiedBy>
  <cp:revision>6</cp:revision>
  <dcterms:created xsi:type="dcterms:W3CDTF">2014-11-27T02:28:52Z</dcterms:created>
  <dcterms:modified xsi:type="dcterms:W3CDTF">2021-11-30T06:32:54Z</dcterms:modified>
</cp:coreProperties>
</file>